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4" r:id="rId6"/>
    <p:sldId id="260" r:id="rId7"/>
    <p:sldId id="261" r:id="rId8"/>
    <p:sldId id="262" r:id="rId9"/>
    <p:sldId id="263" r:id="rId10"/>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3F5E3B1-DC64-485D-806F-1876B881E0D5}" type="datetimeFigureOut">
              <a:rPr lang="et-EE" smtClean="0"/>
              <a:pPr/>
              <a:t>6.01.2012</a:t>
            </a:fld>
            <a:endParaRPr lang="et-EE"/>
          </a:p>
        </p:txBody>
      </p:sp>
      <p:sp>
        <p:nvSpPr>
          <p:cNvPr id="20" name="Footer Placeholder 19"/>
          <p:cNvSpPr>
            <a:spLocks noGrp="1"/>
          </p:cNvSpPr>
          <p:nvPr>
            <p:ph type="ftr" sz="quarter" idx="11"/>
          </p:nvPr>
        </p:nvSpPr>
        <p:spPr/>
        <p:txBody>
          <a:bodyPr/>
          <a:lstStyle>
            <a:extLst/>
          </a:lstStyle>
          <a:p>
            <a:endParaRPr lang="et-EE"/>
          </a:p>
        </p:txBody>
      </p:sp>
      <p:sp>
        <p:nvSpPr>
          <p:cNvPr id="10" name="Slide Number Placeholder 9"/>
          <p:cNvSpPr>
            <a:spLocks noGrp="1"/>
          </p:cNvSpPr>
          <p:nvPr>
            <p:ph type="sldNum" sz="quarter" idx="12"/>
          </p:nvPr>
        </p:nvSpPr>
        <p:spPr/>
        <p:txBody>
          <a:bodyPr/>
          <a:lstStyle>
            <a:extLst/>
          </a:lstStyle>
          <a:p>
            <a:fld id="{DC7D910F-0359-4DA9-956A-168797B76645}" type="slidenum">
              <a:rPr lang="et-EE" smtClean="0"/>
              <a:pPr/>
              <a:t>‹#›</a:t>
            </a:fld>
            <a:endParaRPr lang="et-EE"/>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F5E3B1-DC64-485D-806F-1876B881E0D5}" type="datetimeFigureOut">
              <a:rPr lang="et-EE" smtClean="0"/>
              <a:pPr/>
              <a:t>6.01.2012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DC7D910F-0359-4DA9-956A-168797B76645}"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F5E3B1-DC64-485D-806F-1876B881E0D5}" type="datetimeFigureOut">
              <a:rPr lang="et-EE" smtClean="0"/>
              <a:pPr/>
              <a:t>6.01.2012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DC7D910F-0359-4DA9-956A-168797B76645}"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F5E3B1-DC64-485D-806F-1876B881E0D5}" type="datetimeFigureOut">
              <a:rPr lang="et-EE" smtClean="0"/>
              <a:pPr/>
              <a:t>6.01.2012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DC7D910F-0359-4DA9-956A-168797B76645}" type="slidenum">
              <a:rPr lang="et-EE" smtClean="0"/>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3F5E3B1-DC64-485D-806F-1876B881E0D5}" type="datetimeFigureOut">
              <a:rPr lang="et-EE" smtClean="0"/>
              <a:pPr/>
              <a:t>6.01.2012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DC7D910F-0359-4DA9-956A-168797B76645}" type="slidenum">
              <a:rPr lang="et-EE" smtClean="0"/>
              <a:pPr/>
              <a:t>‹#›</a:t>
            </a:fld>
            <a:endParaRPr lang="et-E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F5E3B1-DC64-485D-806F-1876B881E0D5}" type="datetimeFigureOut">
              <a:rPr lang="et-EE" smtClean="0"/>
              <a:pPr/>
              <a:t>6.01.2012</a:t>
            </a:fld>
            <a:endParaRPr lang="et-EE"/>
          </a:p>
        </p:txBody>
      </p:sp>
      <p:sp>
        <p:nvSpPr>
          <p:cNvPr id="6" name="Footer Placeholder 5"/>
          <p:cNvSpPr>
            <a:spLocks noGrp="1"/>
          </p:cNvSpPr>
          <p:nvPr>
            <p:ph type="ftr" sz="quarter" idx="11"/>
          </p:nvPr>
        </p:nvSpPr>
        <p:spPr/>
        <p:txBody>
          <a:bodyPr/>
          <a:lstStyle>
            <a:extLst/>
          </a:lstStyle>
          <a:p>
            <a:endParaRPr lang="et-EE"/>
          </a:p>
        </p:txBody>
      </p:sp>
      <p:sp>
        <p:nvSpPr>
          <p:cNvPr id="7" name="Slide Number Placeholder 6"/>
          <p:cNvSpPr>
            <a:spLocks noGrp="1"/>
          </p:cNvSpPr>
          <p:nvPr>
            <p:ph type="sldNum" sz="quarter" idx="12"/>
          </p:nvPr>
        </p:nvSpPr>
        <p:spPr/>
        <p:txBody>
          <a:bodyPr/>
          <a:lstStyle>
            <a:extLst/>
          </a:lstStyle>
          <a:p>
            <a:fld id="{DC7D910F-0359-4DA9-956A-168797B76645}" type="slidenum">
              <a:rPr lang="et-EE" smtClean="0"/>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3F5E3B1-DC64-485D-806F-1876B881E0D5}" type="datetimeFigureOut">
              <a:rPr lang="et-EE" smtClean="0"/>
              <a:pPr/>
              <a:t>6.01.2012</a:t>
            </a:fld>
            <a:endParaRPr lang="et-EE"/>
          </a:p>
        </p:txBody>
      </p:sp>
      <p:sp>
        <p:nvSpPr>
          <p:cNvPr id="8" name="Footer Placeholder 7"/>
          <p:cNvSpPr>
            <a:spLocks noGrp="1"/>
          </p:cNvSpPr>
          <p:nvPr>
            <p:ph type="ftr" sz="quarter" idx="11"/>
          </p:nvPr>
        </p:nvSpPr>
        <p:spPr/>
        <p:txBody>
          <a:bodyPr/>
          <a:lstStyle>
            <a:extLst/>
          </a:lstStyle>
          <a:p>
            <a:endParaRPr lang="et-EE"/>
          </a:p>
        </p:txBody>
      </p:sp>
      <p:sp>
        <p:nvSpPr>
          <p:cNvPr id="9" name="Slide Number Placeholder 8"/>
          <p:cNvSpPr>
            <a:spLocks noGrp="1"/>
          </p:cNvSpPr>
          <p:nvPr>
            <p:ph type="sldNum" sz="quarter" idx="12"/>
          </p:nvPr>
        </p:nvSpPr>
        <p:spPr/>
        <p:txBody>
          <a:bodyPr/>
          <a:lstStyle>
            <a:extLst/>
          </a:lstStyle>
          <a:p>
            <a:fld id="{DC7D910F-0359-4DA9-956A-168797B76645}" type="slidenum">
              <a:rPr lang="et-EE" smtClean="0"/>
              <a:pPr/>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3F5E3B1-DC64-485D-806F-1876B881E0D5}" type="datetimeFigureOut">
              <a:rPr lang="et-EE" smtClean="0"/>
              <a:pPr/>
              <a:t>6.01.2012</a:t>
            </a:fld>
            <a:endParaRPr lang="et-EE"/>
          </a:p>
        </p:txBody>
      </p:sp>
      <p:sp>
        <p:nvSpPr>
          <p:cNvPr id="4" name="Footer Placeholder 3"/>
          <p:cNvSpPr>
            <a:spLocks noGrp="1"/>
          </p:cNvSpPr>
          <p:nvPr>
            <p:ph type="ftr" sz="quarter" idx="11"/>
          </p:nvPr>
        </p:nvSpPr>
        <p:spPr/>
        <p:txBody>
          <a:bodyPr/>
          <a:lstStyle>
            <a:extLst/>
          </a:lstStyle>
          <a:p>
            <a:endParaRPr lang="et-EE"/>
          </a:p>
        </p:txBody>
      </p:sp>
      <p:sp>
        <p:nvSpPr>
          <p:cNvPr id="5" name="Slide Number Placeholder 4"/>
          <p:cNvSpPr>
            <a:spLocks noGrp="1"/>
          </p:cNvSpPr>
          <p:nvPr>
            <p:ph type="sldNum" sz="quarter" idx="12"/>
          </p:nvPr>
        </p:nvSpPr>
        <p:spPr/>
        <p:txBody>
          <a:bodyPr/>
          <a:lstStyle>
            <a:extLst/>
          </a:lstStyle>
          <a:p>
            <a:fld id="{DC7D910F-0359-4DA9-956A-168797B76645}" type="slidenum">
              <a:rPr lang="et-EE" smtClean="0"/>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3F5E3B1-DC64-485D-806F-1876B881E0D5}" type="datetimeFigureOut">
              <a:rPr lang="et-EE" smtClean="0"/>
              <a:pPr/>
              <a:t>6.01.2012</a:t>
            </a:fld>
            <a:endParaRPr lang="et-EE"/>
          </a:p>
        </p:txBody>
      </p:sp>
      <p:sp>
        <p:nvSpPr>
          <p:cNvPr id="3" name="Footer Placeholder 2"/>
          <p:cNvSpPr>
            <a:spLocks noGrp="1"/>
          </p:cNvSpPr>
          <p:nvPr>
            <p:ph type="ftr" sz="quarter" idx="11"/>
          </p:nvPr>
        </p:nvSpPr>
        <p:spPr/>
        <p:txBody>
          <a:bodyPr/>
          <a:lstStyle>
            <a:extLst/>
          </a:lstStyle>
          <a:p>
            <a:endParaRPr lang="et-EE"/>
          </a:p>
        </p:txBody>
      </p:sp>
      <p:sp>
        <p:nvSpPr>
          <p:cNvPr id="4" name="Slide Number Placeholder 3"/>
          <p:cNvSpPr>
            <a:spLocks noGrp="1"/>
          </p:cNvSpPr>
          <p:nvPr>
            <p:ph type="sldNum" sz="quarter" idx="12"/>
          </p:nvPr>
        </p:nvSpPr>
        <p:spPr/>
        <p:txBody>
          <a:bodyPr/>
          <a:lstStyle>
            <a:extLst/>
          </a:lstStyle>
          <a:p>
            <a:fld id="{DC7D910F-0359-4DA9-956A-168797B76645}" type="slidenum">
              <a:rPr lang="et-EE" smtClean="0"/>
              <a:pPr/>
              <a:t>‹#›</a:t>
            </a:fld>
            <a:endParaRPr lang="et-E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F5E3B1-DC64-485D-806F-1876B881E0D5}" type="datetimeFigureOut">
              <a:rPr lang="et-EE" smtClean="0"/>
              <a:pPr/>
              <a:t>6.01.2012</a:t>
            </a:fld>
            <a:endParaRPr lang="et-EE"/>
          </a:p>
        </p:txBody>
      </p:sp>
      <p:sp>
        <p:nvSpPr>
          <p:cNvPr id="6" name="Footer Placeholder 5"/>
          <p:cNvSpPr>
            <a:spLocks noGrp="1"/>
          </p:cNvSpPr>
          <p:nvPr>
            <p:ph type="ftr" sz="quarter" idx="11"/>
          </p:nvPr>
        </p:nvSpPr>
        <p:spPr/>
        <p:txBody>
          <a:bodyPr/>
          <a:lstStyle>
            <a:extLst/>
          </a:lstStyle>
          <a:p>
            <a:endParaRPr lang="et-EE"/>
          </a:p>
        </p:txBody>
      </p:sp>
      <p:sp>
        <p:nvSpPr>
          <p:cNvPr id="7" name="Slide Number Placeholder 6"/>
          <p:cNvSpPr>
            <a:spLocks noGrp="1"/>
          </p:cNvSpPr>
          <p:nvPr>
            <p:ph type="sldNum" sz="quarter" idx="12"/>
          </p:nvPr>
        </p:nvSpPr>
        <p:spPr/>
        <p:txBody>
          <a:bodyPr/>
          <a:lstStyle>
            <a:extLst/>
          </a:lstStyle>
          <a:p>
            <a:fld id="{DC7D910F-0359-4DA9-956A-168797B76645}" type="slidenum">
              <a:rPr lang="et-EE" smtClean="0"/>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3F5E3B1-DC64-485D-806F-1876B881E0D5}" type="datetimeFigureOut">
              <a:rPr lang="et-EE" smtClean="0"/>
              <a:pPr/>
              <a:t>6.01.2012</a:t>
            </a:fld>
            <a:endParaRPr lang="et-EE"/>
          </a:p>
        </p:txBody>
      </p:sp>
      <p:sp>
        <p:nvSpPr>
          <p:cNvPr id="6" name="Footer Placeholder 5"/>
          <p:cNvSpPr>
            <a:spLocks noGrp="1"/>
          </p:cNvSpPr>
          <p:nvPr>
            <p:ph type="ftr" sz="quarter" idx="11"/>
          </p:nvPr>
        </p:nvSpPr>
        <p:spPr/>
        <p:txBody>
          <a:bodyPr/>
          <a:lstStyle>
            <a:extLst/>
          </a:lstStyle>
          <a:p>
            <a:endParaRPr lang="et-EE"/>
          </a:p>
        </p:txBody>
      </p:sp>
      <p:sp>
        <p:nvSpPr>
          <p:cNvPr id="7" name="Slide Number Placeholder 6"/>
          <p:cNvSpPr>
            <a:spLocks noGrp="1"/>
          </p:cNvSpPr>
          <p:nvPr>
            <p:ph type="sldNum" sz="quarter" idx="12"/>
          </p:nvPr>
        </p:nvSpPr>
        <p:spPr/>
        <p:txBody>
          <a:bodyPr/>
          <a:lstStyle>
            <a:extLst/>
          </a:lstStyle>
          <a:p>
            <a:fld id="{DC7D910F-0359-4DA9-956A-168797B76645}" type="slidenum">
              <a:rPr lang="et-EE" smtClean="0"/>
              <a:pPr/>
              <a:t>‹#›</a:t>
            </a:fld>
            <a:endParaRPr lang="et-E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3F5E3B1-DC64-485D-806F-1876B881E0D5}" type="datetimeFigureOut">
              <a:rPr lang="et-EE" smtClean="0"/>
              <a:pPr/>
              <a:t>6.01.2012</a:t>
            </a:fld>
            <a:endParaRPr lang="et-EE"/>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t-EE"/>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C7D910F-0359-4DA9-956A-168797B76645}" type="slidenum">
              <a:rPr lang="et-EE" smtClean="0"/>
              <a:pPr/>
              <a:t>‹#›</a:t>
            </a:fld>
            <a:endParaRPr lang="et-E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t.wikipedia.org/wiki/Euroopa" TargetMode="External"/><Relationship Id="rId2" Type="http://schemas.openxmlformats.org/officeDocument/2006/relationships/hyperlink" Target="http://www.annaabi.com/materjal-54199-soome-vabariik-l%C3%BChireferaat" TargetMode="External"/><Relationship Id="rId1" Type="http://schemas.openxmlformats.org/officeDocument/2006/relationships/slideLayout" Target="../slideLayouts/slideLayout2.xml"/><Relationship Id="rId6" Type="http://schemas.openxmlformats.org/officeDocument/2006/relationships/hyperlink" Target="http://www.youtube.com/watch?v=3Lr_09lt9TY" TargetMode="External"/><Relationship Id="rId5" Type="http://schemas.openxmlformats.org/officeDocument/2006/relationships/hyperlink" Target="http://www.food-4u.it/konkursiteadaanne-2011" TargetMode="External"/><Relationship Id="rId4" Type="http://schemas.openxmlformats.org/officeDocument/2006/relationships/hyperlink" Target="http://www.tasutamangud.com/Mangud-Harivad/Mang-Euroopa-Riigid.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500042"/>
            <a:ext cx="7772400" cy="1470025"/>
          </a:xfrm>
        </p:spPr>
        <p:txBody>
          <a:bodyPr>
            <a:normAutofit/>
          </a:bodyPr>
          <a:lstStyle/>
          <a:p>
            <a:pPr algn="ctr"/>
            <a:r>
              <a:rPr lang="et-EE" dirty="0" smtClean="0"/>
              <a:t>Euroopa nädal</a:t>
            </a:r>
            <a:br>
              <a:rPr lang="et-EE" dirty="0" smtClean="0"/>
            </a:br>
            <a:r>
              <a:rPr lang="et-EE" dirty="0" smtClean="0"/>
              <a:t>9 – 10aastastele</a:t>
            </a:r>
            <a:endParaRPr lang="et-EE" dirty="0"/>
          </a:p>
        </p:txBody>
      </p:sp>
      <p:sp>
        <p:nvSpPr>
          <p:cNvPr id="3" name="Subtitle 2"/>
          <p:cNvSpPr>
            <a:spLocks noGrp="1"/>
          </p:cNvSpPr>
          <p:nvPr>
            <p:ph type="subTitle" idx="1"/>
          </p:nvPr>
        </p:nvSpPr>
        <p:spPr>
          <a:xfrm>
            <a:off x="1214414" y="2000240"/>
            <a:ext cx="6400800" cy="4214842"/>
          </a:xfrm>
        </p:spPr>
        <p:txBody>
          <a:bodyPr/>
          <a:lstStyle/>
          <a:p>
            <a:r>
              <a:rPr lang="et-EE" dirty="0" smtClean="0"/>
              <a:t>Koostajad: Kristel, </a:t>
            </a:r>
            <a:r>
              <a:rPr lang="et-EE" dirty="0" err="1" smtClean="0"/>
              <a:t>Nele</a:t>
            </a:r>
            <a:r>
              <a:rPr lang="et-EE" dirty="0" smtClean="0"/>
              <a:t>, Siiri</a:t>
            </a:r>
            <a:endParaRPr lang="et-EE" dirty="0"/>
          </a:p>
        </p:txBody>
      </p:sp>
      <p:pic>
        <p:nvPicPr>
          <p:cNvPr id="4" name="Picture 3" descr="Foto0019.jpg"/>
          <p:cNvPicPr>
            <a:picLocks noChangeAspect="1"/>
          </p:cNvPicPr>
          <p:nvPr/>
        </p:nvPicPr>
        <p:blipFill>
          <a:blip r:embed="rId2" cstate="print"/>
          <a:stretch>
            <a:fillRect/>
          </a:stretch>
        </p:blipFill>
        <p:spPr>
          <a:xfrm>
            <a:off x="2357422" y="2643182"/>
            <a:ext cx="4143372" cy="310752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t-EE" dirty="0" smtClean="0"/>
              <a:t>Reis Euroopas</a:t>
            </a:r>
            <a:endParaRPr lang="et-EE" dirty="0"/>
          </a:p>
        </p:txBody>
      </p:sp>
      <p:pic>
        <p:nvPicPr>
          <p:cNvPr id="4" name="Content Placeholder 3" descr="europe-map.gif"/>
          <p:cNvPicPr>
            <a:picLocks noGrp="1" noChangeAspect="1"/>
          </p:cNvPicPr>
          <p:nvPr>
            <p:ph idx="1"/>
          </p:nvPr>
        </p:nvPicPr>
        <p:blipFill>
          <a:blip r:embed="rId2"/>
          <a:stretch>
            <a:fillRect/>
          </a:stretch>
        </p:blipFill>
        <p:spPr>
          <a:xfrm>
            <a:off x="861239" y="857232"/>
            <a:ext cx="6925471" cy="5610067"/>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dirty="0"/>
          </a:p>
        </p:txBody>
      </p:sp>
      <p:sp>
        <p:nvSpPr>
          <p:cNvPr id="3" name="Content Placeholder 2"/>
          <p:cNvSpPr>
            <a:spLocks noGrp="1"/>
          </p:cNvSpPr>
          <p:nvPr>
            <p:ph idx="1"/>
          </p:nvPr>
        </p:nvSpPr>
        <p:spPr>
          <a:xfrm>
            <a:off x="1285852" y="2071678"/>
            <a:ext cx="7498080" cy="4000528"/>
          </a:xfrm>
        </p:spPr>
        <p:txBody>
          <a:bodyPr>
            <a:normAutofit/>
          </a:bodyPr>
          <a:lstStyle/>
          <a:p>
            <a:r>
              <a:rPr lang="et-EE" sz="4400" dirty="0" smtClean="0"/>
              <a:t>RIIKIDE VALIMISEL VÕTSIME ARVESSE NENDE ERINEVAID TRADITSIOONE JA RIIKIDE ISEÄRASUSI</a:t>
            </a:r>
            <a:endParaRPr lang="et-EE" sz="4400" dirty="0"/>
          </a:p>
        </p:txBody>
      </p:sp>
      <p:pic>
        <p:nvPicPr>
          <p:cNvPr id="1026" name="Picture 2"/>
          <p:cNvPicPr>
            <a:picLocks noChangeAspect="1" noChangeArrowheads="1"/>
          </p:cNvPicPr>
          <p:nvPr/>
        </p:nvPicPr>
        <p:blipFill>
          <a:blip r:embed="rId2"/>
          <a:srcRect/>
          <a:stretch>
            <a:fillRect/>
          </a:stretch>
        </p:blipFill>
        <p:spPr bwMode="auto">
          <a:xfrm>
            <a:off x="1500166" y="428604"/>
            <a:ext cx="5261779" cy="85725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KESTVUS</a:t>
            </a:r>
            <a:endParaRPr lang="et-EE" dirty="0"/>
          </a:p>
        </p:txBody>
      </p:sp>
      <p:sp>
        <p:nvSpPr>
          <p:cNvPr id="3" name="Content Placeholder 2"/>
          <p:cNvSpPr>
            <a:spLocks noGrp="1"/>
          </p:cNvSpPr>
          <p:nvPr>
            <p:ph idx="1"/>
          </p:nvPr>
        </p:nvSpPr>
        <p:spPr/>
        <p:txBody>
          <a:bodyPr>
            <a:normAutofit/>
          </a:bodyPr>
          <a:lstStyle/>
          <a:p>
            <a:r>
              <a:rPr lang="et-EE" sz="3600" dirty="0" smtClean="0"/>
              <a:t>Töö internetis ja raamatukogus soovitud materjali leidmiseks – kaks nädalat</a:t>
            </a:r>
          </a:p>
          <a:p>
            <a:r>
              <a:rPr lang="et-EE" sz="3600" dirty="0" smtClean="0"/>
              <a:t>Materjalide esitamisvalmis illustreerimine – nädal</a:t>
            </a:r>
          </a:p>
          <a:p>
            <a:r>
              <a:rPr lang="et-EE" sz="3600" dirty="0" smtClean="0"/>
              <a:t>Aeg kogu töö valmimiseks – kolm nädalat</a:t>
            </a:r>
            <a:endParaRPr lang="et-EE"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Kasutada saab järgnevaid linke</a:t>
            </a:r>
            <a:endParaRPr lang="et-EE" dirty="0"/>
          </a:p>
        </p:txBody>
      </p:sp>
      <p:sp>
        <p:nvSpPr>
          <p:cNvPr id="3" name="Content Placeholder 2"/>
          <p:cNvSpPr>
            <a:spLocks noGrp="1"/>
          </p:cNvSpPr>
          <p:nvPr>
            <p:ph idx="1"/>
          </p:nvPr>
        </p:nvSpPr>
        <p:spPr/>
        <p:txBody>
          <a:bodyPr>
            <a:normAutofit fontScale="70000" lnSpcReduction="20000"/>
          </a:bodyPr>
          <a:lstStyle/>
          <a:p>
            <a:r>
              <a:rPr lang="et-EE" dirty="0" smtClean="0"/>
              <a:t>Ettekande näidis Soome vabariigist</a:t>
            </a:r>
          </a:p>
          <a:p>
            <a:pPr>
              <a:buNone/>
            </a:pPr>
            <a:r>
              <a:rPr lang="et-EE" dirty="0" smtClean="0">
                <a:hlinkClick r:id="rId2"/>
              </a:rPr>
              <a:t>http://www.annaabi.com/materjal-54199-soome-vabariik-l%C3%BChireferaat</a:t>
            </a:r>
            <a:endParaRPr lang="et-EE" dirty="0" smtClean="0"/>
          </a:p>
          <a:p>
            <a:r>
              <a:rPr lang="et-EE" dirty="0" smtClean="0"/>
              <a:t>Viited Euroopa riikide kohta</a:t>
            </a:r>
          </a:p>
          <a:p>
            <a:pPr>
              <a:buNone/>
            </a:pPr>
            <a:r>
              <a:rPr lang="et-EE" dirty="0" smtClean="0">
                <a:hlinkClick r:id="rId3"/>
              </a:rPr>
              <a:t>http://et.wikipedia.org/wiki/Euroopa</a:t>
            </a:r>
            <a:endParaRPr lang="et-EE" dirty="0" smtClean="0"/>
          </a:p>
          <a:p>
            <a:r>
              <a:rPr lang="et-EE" dirty="0" smtClean="0"/>
              <a:t>Mängud Euroopa riikidest</a:t>
            </a:r>
          </a:p>
          <a:p>
            <a:pPr>
              <a:buNone/>
            </a:pPr>
            <a:r>
              <a:rPr lang="et-EE" dirty="0" smtClean="0">
                <a:hlinkClick r:id="rId4"/>
              </a:rPr>
              <a:t>http://www.tasutamangud.com/Mangud-Harivad/Mang-Euroopa-Riigid.htm</a:t>
            </a:r>
            <a:endParaRPr lang="et-EE" dirty="0" smtClean="0"/>
          </a:p>
          <a:p>
            <a:r>
              <a:rPr lang="et-EE" dirty="0" smtClean="0"/>
              <a:t>Inglise keelne link Euroopa riikide iseärasustest</a:t>
            </a:r>
          </a:p>
          <a:p>
            <a:pPr>
              <a:buNone/>
            </a:pPr>
            <a:r>
              <a:rPr lang="et-EE" dirty="0" smtClean="0">
                <a:hlinkClick r:id="rId5"/>
              </a:rPr>
              <a:t>http://www.food-4u.it/konkursiteadaanne-2011</a:t>
            </a:r>
            <a:endParaRPr lang="et-EE" dirty="0" smtClean="0"/>
          </a:p>
          <a:p>
            <a:r>
              <a:rPr lang="et-EE" dirty="0" smtClean="0"/>
              <a:t>Lippe saad õppida siit</a:t>
            </a:r>
          </a:p>
          <a:p>
            <a:pPr>
              <a:buNone/>
            </a:pPr>
            <a:r>
              <a:rPr lang="et-EE" dirty="0" smtClean="0"/>
              <a:t>http://www.slideshare.net/Aire68/euroopa-riikide-lipu</a:t>
            </a:r>
          </a:p>
          <a:p>
            <a:r>
              <a:rPr lang="et-EE" dirty="0" smtClean="0"/>
              <a:t>Euroopa vaatamisväärsused</a:t>
            </a:r>
          </a:p>
          <a:p>
            <a:pPr>
              <a:buNone/>
            </a:pPr>
            <a:r>
              <a:rPr lang="et-EE" dirty="0" smtClean="0">
                <a:hlinkClick r:id="rId6"/>
              </a:rPr>
              <a:t>http://www.youtube.com/watch?v=3Lr_09lt9TY</a:t>
            </a:r>
            <a:endParaRPr lang="et-EE" dirty="0" smtClean="0"/>
          </a:p>
          <a:p>
            <a:endParaRPr lang="et-E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EESMÄRGID</a:t>
            </a:r>
            <a:endParaRPr lang="et-EE"/>
          </a:p>
        </p:txBody>
      </p:sp>
      <p:sp>
        <p:nvSpPr>
          <p:cNvPr id="3" name="Content Placeholder 2"/>
          <p:cNvSpPr>
            <a:spLocks noGrp="1"/>
          </p:cNvSpPr>
          <p:nvPr>
            <p:ph idx="1"/>
          </p:nvPr>
        </p:nvSpPr>
        <p:spPr/>
        <p:txBody>
          <a:bodyPr/>
          <a:lstStyle/>
          <a:p>
            <a:r>
              <a:rPr lang="et-EE" dirty="0" smtClean="0"/>
              <a:t>Tutvuda viie Euroopa riigi traditsioonide ja nende riikide pealinnade tähtsamate vaatamisväärsustega </a:t>
            </a:r>
          </a:p>
          <a:p>
            <a:r>
              <a:rPr lang="et-EE" dirty="0" smtClean="0"/>
              <a:t>Tunda nende ette antud viie Euroopa riigi lippe,  teada riigikeeli ja rahaühikuid</a:t>
            </a:r>
          </a:p>
          <a:p>
            <a:r>
              <a:rPr lang="et-EE" dirty="0" smtClean="0"/>
              <a:t>Osata leida antud riike Euroopa kaardilt</a:t>
            </a:r>
          </a:p>
          <a:p>
            <a:r>
              <a:rPr lang="et-EE" dirty="0" smtClean="0"/>
              <a:t>Arendada koostöö- ja eneseväljendusoskust</a:t>
            </a:r>
            <a:endParaRPr lang="et-E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Ülesanded</a:t>
            </a:r>
            <a:endParaRPr lang="et-EE" dirty="0"/>
          </a:p>
        </p:txBody>
      </p:sp>
      <p:sp>
        <p:nvSpPr>
          <p:cNvPr id="3" name="Content Placeholder 2"/>
          <p:cNvSpPr>
            <a:spLocks noGrp="1"/>
          </p:cNvSpPr>
          <p:nvPr>
            <p:ph idx="1"/>
          </p:nvPr>
        </p:nvSpPr>
        <p:spPr/>
        <p:txBody>
          <a:bodyPr/>
          <a:lstStyle/>
          <a:p>
            <a:r>
              <a:rPr lang="et-EE" dirty="0" smtClean="0"/>
              <a:t>Koostada viieliikmelised rühmad, kus igale liikmele jääb ülesandeks teha kokkuvõtlik ülevaade ühest ette antud Euroopa riigist, selle traditsioonidest ja pealinna tähtsamatest vaatamisväärsustest (ette antud Euroopa riikide lipud on näha kolmanda slaidi ülal)</a:t>
            </a:r>
          </a:p>
          <a:p>
            <a:r>
              <a:rPr lang="et-EE" dirty="0" smtClean="0"/>
              <a:t>Õpetajaga koostöö tegemine</a:t>
            </a:r>
          </a:p>
          <a:p>
            <a:r>
              <a:rPr lang="et-EE" dirty="0" smtClean="0"/>
              <a:t>Illustreerida töö ettekandekõlbulikuks</a:t>
            </a:r>
          </a:p>
          <a:p>
            <a:endParaRPr lang="et-EE"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0"/>
            <a:ext cx="7498080" cy="1143000"/>
          </a:xfrm>
        </p:spPr>
        <p:txBody>
          <a:bodyPr/>
          <a:lstStyle/>
          <a:p>
            <a:r>
              <a:rPr lang="et-EE" dirty="0" smtClean="0"/>
              <a:t>Hindamismudel</a:t>
            </a:r>
            <a:endParaRPr lang="et-EE" dirty="0"/>
          </a:p>
        </p:txBody>
      </p:sp>
      <p:pic>
        <p:nvPicPr>
          <p:cNvPr id="1026" name="Picture 2"/>
          <p:cNvPicPr>
            <a:picLocks noGrp="1" noChangeAspect="1" noChangeArrowheads="1"/>
          </p:cNvPicPr>
          <p:nvPr>
            <p:ph idx="1"/>
          </p:nvPr>
        </p:nvPicPr>
        <p:blipFill>
          <a:blip r:embed="rId2"/>
          <a:srcRect/>
          <a:stretch>
            <a:fillRect/>
          </a:stretch>
        </p:blipFill>
        <p:spPr bwMode="auto">
          <a:xfrm>
            <a:off x="0" y="857232"/>
            <a:ext cx="9144000" cy="6000768"/>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1285860"/>
            <a:ext cx="7498080" cy="1143000"/>
          </a:xfrm>
        </p:spPr>
        <p:txBody>
          <a:bodyPr/>
          <a:lstStyle/>
          <a:p>
            <a:r>
              <a:rPr lang="et-EE" dirty="0" smtClean="0"/>
              <a:t>Meeldivat ja </a:t>
            </a:r>
            <a:r>
              <a:rPr lang="et-EE" smtClean="0"/>
              <a:t>huvitavat koostööd</a:t>
            </a:r>
            <a:endParaRPr lang="et-E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71</TotalTime>
  <Words>172</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Euroopa nädal 9 – 10aastastele</vt:lpstr>
      <vt:lpstr>Reis Euroopas</vt:lpstr>
      <vt:lpstr>Slide 3</vt:lpstr>
      <vt:lpstr>KESTVUS</vt:lpstr>
      <vt:lpstr>Kasutada saab järgnevaid linke</vt:lpstr>
      <vt:lpstr>EESMÄRGID</vt:lpstr>
      <vt:lpstr>Ülesanded</vt:lpstr>
      <vt:lpstr>Hindamismudel</vt:lpstr>
      <vt:lpstr>Meeldivat ja huvitavat koostööd</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Euroopa nädal 9 – 10aastastele</dc:title>
  <dc:creator>Siiri</dc:creator>
  <cp:lastModifiedBy>Siiri</cp:lastModifiedBy>
  <cp:revision>10</cp:revision>
  <dcterms:created xsi:type="dcterms:W3CDTF">2012-01-02T09:37:26Z</dcterms:created>
  <dcterms:modified xsi:type="dcterms:W3CDTF">2012-01-06T21:30:31Z</dcterms:modified>
</cp:coreProperties>
</file>